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8" d="100"/>
          <a:sy n="118" d="100"/>
        </p:scale>
        <p:origin x="2395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DD51800-AEC7-712A-A84F-8B9FEF232A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B92B5435-4D20-DB33-8C5F-B79FBE6856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795345F-A5A3-AF02-FF92-5157C27B1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DF39-4164-46B3-8CCE-B5A07E96FDEC}" type="datetimeFigureOut">
              <a:rPr lang="zh-CN" altLang="en-US" smtClean="0"/>
              <a:t>2022/3/21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1C57E05-D1E9-7FBA-7B88-77E20AB43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B6E17C6-5D78-EF73-5ED4-35D2065C0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AC407-56C1-4F6F-B228-A64017EDE4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4794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49459FD-7EEC-600E-C0A8-D29C6361A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D2487BE-0A8E-14A6-18E8-F307BF5C7E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4AE972B-8F1B-498B-A9E1-21AC930DD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DF39-4164-46B3-8CCE-B5A07E96FDEC}" type="datetimeFigureOut">
              <a:rPr lang="zh-CN" altLang="en-US" smtClean="0"/>
              <a:t>2022/3/21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60B7B43-EBF8-2C2E-28F0-66351F7D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9DE22C7-0A3D-8EBD-729C-2C36214D5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AC407-56C1-4F6F-B228-A64017EDE4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2555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C5E9D93E-C67D-4F7A-75C0-A137498E7C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B32D5D1-4F83-A6DE-7387-AE78A177BB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A8B79EA-F6EC-E667-A322-C97F8575F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DF39-4164-46B3-8CCE-B5A07E96FDEC}" type="datetimeFigureOut">
              <a:rPr lang="zh-CN" altLang="en-US" smtClean="0"/>
              <a:t>2022/3/21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7A1543A-398C-285A-0E47-E9302E6B2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5E235FF-19E0-4633-B360-2BF84C199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AC407-56C1-4F6F-B228-A64017EDE4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7622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9D2180-9723-9F1B-5839-884D7F91B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5B4D481-0CEF-6C9A-6487-BFC948213C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810F4C1-2A7C-FACE-D996-DCE0885C8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DF39-4164-46B3-8CCE-B5A07E96FDEC}" type="datetimeFigureOut">
              <a:rPr lang="zh-CN" altLang="en-US" smtClean="0"/>
              <a:t>2022/3/21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170E5AD-3A30-1327-529F-1323194F6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F2FE1EA-BB99-D493-72ED-967308B14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AC407-56C1-4F6F-B228-A64017EDE4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5066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035325-5EBF-3588-52F8-BFBA400E5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F28F7F9-9DD5-DC9E-50E2-D57FED0066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324FD01-F796-6DCC-2B83-36D0692FF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DF39-4164-46B3-8CCE-B5A07E96FDEC}" type="datetimeFigureOut">
              <a:rPr lang="zh-CN" altLang="en-US" smtClean="0"/>
              <a:t>2022/3/21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245862F-FF2D-CC83-B1FD-CAEB504463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72D5756-E1A8-DC37-B99B-72C24DF66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AC407-56C1-4F6F-B228-A64017EDE4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848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74031A2-8137-EC65-A8F4-5E919ECD8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3C67FBA-9A8E-71D7-8BF3-2B109E6572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B6BA3E6-A74C-970F-0D86-1466DC6F94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30D2DBF-05A6-0349-380C-9047F4D5B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DF39-4164-46B3-8CCE-B5A07E96FDEC}" type="datetimeFigureOut">
              <a:rPr lang="zh-CN" altLang="en-US" smtClean="0"/>
              <a:t>2022/3/21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AD50CD2-2CC5-E796-BEF7-51D15DB33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88BC187-83D3-3CAB-A798-DE8FB114A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AC407-56C1-4F6F-B228-A64017EDE4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4544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C30C106-2D6F-DF6E-5FDE-276CA3556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6D8DD0E-BD82-DF01-6D92-6B745A7FB5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B9F9455-FDEC-5B68-B75A-FFA384E37F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3CB566E-8F33-8F10-E510-F82A83C212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77DA3EF-9401-B860-447F-190203FA57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E1928E0-70EF-C853-F095-0072608B4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DF39-4164-46B3-8CCE-B5A07E96FDEC}" type="datetimeFigureOut">
              <a:rPr lang="zh-CN" altLang="en-US" smtClean="0"/>
              <a:t>2022/3/21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7D619F5-40D4-E8D0-62F4-D42B2B706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A246C716-50D4-8759-D445-24ACCDD4F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AC407-56C1-4F6F-B228-A64017EDE4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2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A12A332-00EA-9571-F8DC-9865078FF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4FA431F-A72E-7747-49BD-9B5A59DDB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DF39-4164-46B3-8CCE-B5A07E96FDEC}" type="datetimeFigureOut">
              <a:rPr lang="zh-CN" altLang="en-US" smtClean="0"/>
              <a:t>2022/3/21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A109251-BE03-27CB-DF1F-104E4CEDE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244D885-839C-3257-3234-E4983D90E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AC407-56C1-4F6F-B228-A64017EDE4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9712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5E52D74-FA2E-C94F-1F70-01F7E650E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DF39-4164-46B3-8CCE-B5A07E96FDEC}" type="datetimeFigureOut">
              <a:rPr lang="zh-CN" altLang="en-US" smtClean="0"/>
              <a:t>2022/3/21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497610F-FAEB-2EBB-20D3-DA4B294A1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AF54C31-75F2-FB2A-DBC5-DED0D3407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AC407-56C1-4F6F-B228-A64017EDE4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7299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6CC783E-5AF7-D8F7-9116-8FE3BA79B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009DCA2-44F0-B37C-2705-827B140C7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85A7EF3-CFBB-74C0-5CB8-06BF6E3C83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BB7D5AB-4AEB-0DC7-A136-C43C7A428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DF39-4164-46B3-8CCE-B5A07E96FDEC}" type="datetimeFigureOut">
              <a:rPr lang="zh-CN" altLang="en-US" smtClean="0"/>
              <a:t>2022/3/21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1E81116-93C0-4523-4427-7D9580986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BBE820B-1392-9A52-0E8A-6F6DF54AD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AC407-56C1-4F6F-B228-A64017EDE4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3993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734AAE-6207-35DC-18AF-E763D916B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6F1EA7EF-1C90-8270-2A94-3E0D2A68BB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51FA5B2-9547-446D-C43B-5DEB13E594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0FD1642-09CE-D256-ADAF-33CD0AA04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DF39-4164-46B3-8CCE-B5A07E96FDEC}" type="datetimeFigureOut">
              <a:rPr lang="zh-CN" altLang="en-US" smtClean="0"/>
              <a:t>2022/3/21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D353483-FDBD-510D-2D86-A156DB0D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BF7895B-086C-9544-C478-9A9CD143E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AC407-56C1-4F6F-B228-A64017EDE4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17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3EE2C2F-1A6F-A124-C803-56CA975D6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B155329-09D2-8EBA-BB75-175610991C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278A9DC-64FF-0D09-CD7F-36E9583B50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2DF39-4164-46B3-8CCE-B5A07E96FDEC}" type="datetimeFigureOut">
              <a:rPr lang="zh-CN" altLang="en-US" smtClean="0"/>
              <a:t>2022/3/21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C0BB006-FC99-58AC-EADA-C025EEB868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F3EDF70-BAE6-2067-5608-5B13F76A01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AC407-56C1-4F6F-B228-A64017EDE4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6161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8616F6-9459-C5DF-01C3-ABC0F2A745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7DCC2177-5051-4BAB-CF16-E56D28F2FC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C12DA7A-6EC5-4C08-9C59-5A39A44C82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9896"/>
            <a:ext cx="12192000" cy="3038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796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C3C06A8-2E7F-C66D-2985-88BFD1605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9D5E3DF-A378-B903-8396-852FCDB5C0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06" y="126003"/>
            <a:ext cx="12016903" cy="1975627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B653EC38-3C08-EAF0-0895-D3DA7F331230}"/>
              </a:ext>
            </a:extLst>
          </p:cNvPr>
          <p:cNvSpPr txBox="1"/>
          <p:nvPr/>
        </p:nvSpPr>
        <p:spPr>
          <a:xfrm>
            <a:off x="1136514" y="2052326"/>
            <a:ext cx="101410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00B0F0"/>
                </a:solidFill>
              </a:rPr>
              <a:t>https://meeting.tencent.com/download-center.html?from=1002</a:t>
            </a:r>
            <a:endParaRPr lang="zh-CN" altLang="en-US" sz="2400" b="1" dirty="0">
              <a:solidFill>
                <a:srgbClr val="00B0F0"/>
              </a:solidFill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D7AC8B1C-13DB-B922-C292-5CFF03EC4F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47845"/>
            <a:ext cx="12192000" cy="3745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952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9555C158-5A59-D81E-1872-42F8ADEB61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782" y="0"/>
            <a:ext cx="96489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252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847A4A9-087A-57B1-A805-FC21B3CDE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EC91C7C-4AF0-C579-DE9B-42C94FD546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6BC53B0A-85E0-9258-7997-6002A127B4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058"/>
            <a:ext cx="12192000" cy="6747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869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8541D09-3307-25EB-31E9-88C5EF9B6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AB5BE1D-7EED-8BCA-556C-27007CA468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B0C82CC-50FC-3BC4-C161-984CADE7E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569"/>
            <a:ext cx="12192000" cy="6806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380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EABDFB43-C5BC-8628-94A4-21E904B68A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259"/>
            <a:ext cx="12192000" cy="6823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537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15</Words>
  <Application>Microsoft Office PowerPoint</Application>
  <PresentationFormat>宽屏</PresentationFormat>
  <Paragraphs>1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0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王 永存</dc:creator>
  <cp:lastModifiedBy>王 永存</cp:lastModifiedBy>
  <cp:revision>1</cp:revision>
  <dcterms:created xsi:type="dcterms:W3CDTF">2022-03-21T08:14:44Z</dcterms:created>
  <dcterms:modified xsi:type="dcterms:W3CDTF">2022-03-21T08:45:06Z</dcterms:modified>
</cp:coreProperties>
</file>